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80" r:id="rId9"/>
    <p:sldId id="266" r:id="rId10"/>
    <p:sldId id="281" r:id="rId11"/>
    <p:sldId id="279" r:id="rId12"/>
    <p:sldId id="260" r:id="rId13"/>
    <p:sldId id="261" r:id="rId14"/>
    <p:sldId id="262" r:id="rId15"/>
    <p:sldId id="268" r:id="rId16"/>
    <p:sldId id="269" r:id="rId17"/>
    <p:sldId id="270" r:id="rId18"/>
    <p:sldId id="273" r:id="rId19"/>
    <p:sldId id="274" r:id="rId20"/>
    <p:sldId id="276" r:id="rId21"/>
    <p:sldId id="275" r:id="rId22"/>
    <p:sldId id="277" r:id="rId23"/>
    <p:sldId id="271" r:id="rId24"/>
    <p:sldId id="272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25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09/11/2023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02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7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4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7F2B-162F-4C0D-8D28-7A2C47C2433C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B168-C250-4449-BDD4-189D05A211E7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B292-2504-4DD9-891F-17AE08F8A248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49D0-3B58-4046-81AA-84747B709774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F09D-9769-4F39-9866-2AA775414086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FB2-FD04-44C2-886B-05EFAAC61366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E9E89-031E-4E4A-85B4-AE67D1E97E8E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340A-2F8F-4900-8BF3-6C3E3718020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8C510-AB3B-4B30-9C1C-2D79D1A66DF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C931-9AC9-47E3-B256-DA0762008EC7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DA78-E0EC-4BF1-89EC-4F54D9014C0A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42D2-469B-4A54-8631-FEA843AB54CF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EBB6-23AA-4909-AAA7-0FF1818966A2}" type="datetime1">
              <a:rPr lang="fr-FR" smtClean="0"/>
              <a:t>09/11/2023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C2DB-DE57-4678-B46C-DCE07DDB0C3C}" type="datetime1">
              <a:rPr lang="fr-FR" smtClean="0"/>
              <a:t>09/11/2023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A0A-E964-46C9-9323-4B035F8DAC64}" type="datetime1">
              <a:rPr lang="fr-FR" smtClean="0"/>
              <a:t>09/11/2023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E4AC-52EF-4193-9D6F-B9D9251AF70E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3B6A-89C5-4738-9798-519957FCD613}" type="datetime1">
              <a:rPr lang="fr-FR" smtClean="0"/>
              <a:t>09/11/2023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6A8DD8-9156-4CE1-B232-CAA316C62461}" type="datetime1">
              <a:rPr lang="fr-FR" smtClean="0"/>
              <a:t>09/11/2023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 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58DE1E-7E4F-DF47-1D2E-91C74516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89" y="1505395"/>
            <a:ext cx="5939373" cy="5290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4716F8-F97A-8B99-B399-D99336AC2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42890"/>
            <a:ext cx="6022379" cy="540297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60A6224-10FC-1116-99EF-8C96FDBAB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5" y="1423009"/>
            <a:ext cx="6022379" cy="536647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76ACA74-BF1E-370D-03FA-E02AF69FC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4" y="1428810"/>
            <a:ext cx="6022379" cy="535487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E4B1FB-ACBC-7F5B-0479-B3BAB6BF4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3" y="1470943"/>
            <a:ext cx="6022379" cy="534004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913795" y="2110917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6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139 L 0.10404 0.0331 C 0.12553 0.04028 0.15808 0.04445 0.19219 0.04445 C 0.23099 0.04445 0.26224 0.04028 0.28373 0.0331 L 0.38803 0.00139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03 0.00139 L 0.28373 0.04028 C 0.26198 0.04908 0.22956 0.05394 0.19532 0.05394 C 0.15625 0.05394 0.12539 0.04908 0.10352 0.04028 L -0.00026 0.00139 " pathEditMode="relative" rAng="0" ptsTypes="AAA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26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9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3.95833E-6 0.20301 C -3.95833E-6 0.2956 0.11524 0.40602 0.20808 0.40602 L 0.41589 0.40602 " pathEditMode="relative" rAng="5400000" ptsTypes="AAAA">
                                      <p:cBhvr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2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589 0.40602 L 0.19779 0.40602 C 0.11042 0.40602 -0.00546 0.29283 -0.00546 0.20185 L -0.00546 -1.11111E-6 " pathEditMode="relative" rAng="0" ptsTypes="AAAA">
                                      <p:cBhvr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68" y="-20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94 L 0.11576 0.04607 C 0.13972 0.0581 0.17592 0.06505 0.21407 0.06505 C 0.25717 0.06505 0.2918 0.0581 0.31589 0.04607 L 0.43164 -0.00694 " pathEditMode="relative" rAng="0" ptsTypes="AAAAA">
                                      <p:cBhvr>
                                        <p:cTn id="4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76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7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164 -0.00694 L 0.31563 0.0331 C 0.29167 0.04213 0.25573 0.04699 0.21758 0.04699 C 0.17448 0.04699 0.14011 0.04213 0.11602 0.0331 L 0.00053 -0.00694 " pathEditMode="relative" rAng="0" ptsTypes="AAAAA">
                                      <p:cBhvr>
                                        <p:cTn id="5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26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4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55 L 0.14193 0.04699 C 0.17149 0.05903 0.21589 0.06551 0.2625 0.06551 C 0.31537 0.06551 0.35782 0.05903 0.38737 0.04699 L 0.52943 -0.00555 " pathEditMode="relative" rAng="0" ptsTypes="AAAAA">
                                      <p:cBhvr>
                                        <p:cTn id="6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71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37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943 -0.00555 L 0.3862 0.03449 C 0.35704 0.04352 0.31342 0.04838 0.26498 0.04838 C 0.21394 0.04838 0.17032 0.04352 0.14115 0.03449 L 0.00053 -0.00555 " pathEditMode="relative" rAng="0" ptsTypes="AAAAA">
                                      <p:cBhvr>
                                        <p:cTn id="6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45" y="26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5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Mockup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89FA1A-D6AA-CA7F-2C23-B302984B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050" y="1556723"/>
            <a:ext cx="6819898" cy="51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05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40" y="1580050"/>
            <a:ext cx="8805672" cy="4905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7527" y="1441119"/>
            <a:ext cx="6516944" cy="527196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2 0.1213 L -0.04297 0.1213 C -0.02396 0.1213 8.33333E-7 0.0875 8.33333E-7 0.05973 L 8.33333E-7 -2.96296E-6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" y="1722081"/>
            <a:ext cx="10307488" cy="46393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1650633"/>
            <a:ext cx="10221751" cy="47822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6AD84-B89C-298C-3196-144216F6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C881BD-68BF-2EF7-2EFE-D0E7282F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23394"/>
            <a:ext cx="5125165" cy="45250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EF4208E-7561-3F9A-751C-04A1D78CB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35" y="2360951"/>
            <a:ext cx="5125165" cy="29817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4FC01F-33F0-78D9-20CD-AE2BCC098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621" y="3257640"/>
            <a:ext cx="3296110" cy="38105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EE949C9-235C-0ACA-00A9-D70DAEDE97B7}"/>
              </a:ext>
            </a:extLst>
          </p:cNvPr>
          <p:cNvSpPr txBox="1"/>
          <p:nvPr/>
        </p:nvSpPr>
        <p:spPr>
          <a:xfrm>
            <a:off x="3629025" y="1380729"/>
            <a:ext cx="473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Ancienne BDD que je vais entièrement revoir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B7E543-6617-6B1E-97DF-D60175792010}"/>
              </a:ext>
            </a:extLst>
          </p:cNvPr>
          <p:cNvSpPr txBox="1"/>
          <p:nvPr/>
        </p:nvSpPr>
        <p:spPr>
          <a:xfrm>
            <a:off x="4048771" y="2718297"/>
            <a:ext cx="408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Nouvelle BDD, vierge pour le moment :</a:t>
            </a:r>
          </a:p>
        </p:txBody>
      </p:sp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2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HTML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1CDA2-A8CB-4D33-4575-8D409063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0" y="1401271"/>
            <a:ext cx="10650305" cy="4721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FBCC0FF-3200-BCF8-3109-C0835393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588" y="1429261"/>
            <a:ext cx="5503112" cy="46734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3D9CEE-3173-0184-55AB-85583A3A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7" y="1702523"/>
            <a:ext cx="5506218" cy="486177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3D210A-D325-BA5E-B2D5-90731B80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AEF1AE-B669-827F-5A91-220CF8043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49807"/>
            <a:ext cx="3907087" cy="2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2422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CSS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7F0D70-C2EF-D905-9920-6ABDDF4D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9" y="1732451"/>
            <a:ext cx="2070586" cy="48941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532735-7648-2F44-7B5A-FE6516FE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483" y="1732450"/>
            <a:ext cx="3425162" cy="48941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E8CFC6-0F36-D0F0-50EC-BE4762CE5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83" y="1732449"/>
            <a:ext cx="1667624" cy="48941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025574E-37A7-94D8-E613-B1EADD2F3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882" y="1732449"/>
            <a:ext cx="2151118" cy="48941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4FFA188-F90F-3AE0-4550-B0B8DC0717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08" y="1712147"/>
            <a:ext cx="5503112" cy="46734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673DF3-BF20-5D5F-B718-8B0876F2D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152" y="1258921"/>
            <a:ext cx="3834365" cy="28803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3668AFB-A0D0-B6D4-46C6-4C0224531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7700" y="3563134"/>
            <a:ext cx="3907087" cy="29036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B0DCCE6-879D-4015-9954-B8F1C8C27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6433" y="3231003"/>
            <a:ext cx="3635648" cy="35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8F950C-631E-DCE1-AD5B-B333E6EF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2" y="4458057"/>
            <a:ext cx="11585448" cy="20953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AFC152-65F1-2D80-1936-81C8177A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93" y="1991087"/>
            <a:ext cx="5487166" cy="20195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B457A97-415C-89D9-3F9B-9A07E6A6966A}"/>
              </a:ext>
            </a:extLst>
          </p:cNvPr>
          <p:cNvSpPr txBox="1"/>
          <p:nvPr/>
        </p:nvSpPr>
        <p:spPr>
          <a:xfrm>
            <a:off x="4804106" y="1632871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d’une question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A21A0-E54E-C54E-3031-C38F0E49B970}"/>
              </a:ext>
            </a:extLst>
          </p:cNvPr>
          <p:cNvSpPr txBox="1"/>
          <p:nvPr/>
        </p:nvSpPr>
        <p:spPr>
          <a:xfrm>
            <a:off x="5505547" y="4049697"/>
            <a:ext cx="117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</a:t>
            </a:r>
          </a:p>
        </p:txBody>
      </p:sp>
    </p:spTree>
    <p:extLst>
      <p:ext uri="{BB962C8B-B14F-4D97-AF65-F5344CB8AC3E}">
        <p14:creationId xmlns:p14="http://schemas.microsoft.com/office/powerpoint/2010/main" val="68640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18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AE8F08-8304-426F-FB7D-765BD8CA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9" y="2200103"/>
            <a:ext cx="1091717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A5551A-4E5E-D505-8D08-CBF63A19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7743" y="1470023"/>
            <a:ext cx="6905865" cy="53391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746859-2E57-5006-F805-452AFF68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6" y="3676966"/>
            <a:ext cx="542048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4889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D86313-EB80-9F0B-9360-75A35E3EB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68" y="1554637"/>
            <a:ext cx="7116168" cy="4059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9C1F0-4FDE-CF94-AD8B-545B190DC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8936" y="102076"/>
            <a:ext cx="4595948" cy="45783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625116-E92C-3910-EBD8-B5D3DBC94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012" y="4682873"/>
            <a:ext cx="4534533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7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44E209-5DBB-0E34-834D-4DD0AC383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76" y="1647576"/>
            <a:ext cx="8078327" cy="3562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866B53-3716-A801-E8B4-7E7855A5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46" y="1537289"/>
            <a:ext cx="6125430" cy="10097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5DFB6C-BC3B-05A3-3860-4A3615CB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93" y="4187078"/>
            <a:ext cx="6087325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Front-End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22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717B7E-6813-AA9E-2B5E-4E5730E5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19" y="2435177"/>
            <a:ext cx="6373114" cy="15813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83849F-8E0D-5063-EEA6-FE9F901FE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73" y="4398978"/>
            <a:ext cx="3439005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JavaScript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C74E34-9EC9-B803-D636-BB080D0C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32" y="1732449"/>
            <a:ext cx="9764488" cy="45916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56CB4E-A7D1-04AE-82E2-03E6A38A9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03" y="2355857"/>
            <a:ext cx="6304939" cy="33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26979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9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Back-End</a:t>
            </a:r>
            <a:br>
              <a:rPr lang="fr-FR" dirty="0"/>
            </a:br>
            <a:r>
              <a:rPr lang="fr-FR" dirty="0"/>
              <a:t>Autres fichiers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13DBF-CB39-2F9D-70C7-3104A8DF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03" y="2066405"/>
            <a:ext cx="3248478" cy="37247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46E6B9-963D-018E-555D-91BD60A99890}"/>
              </a:ext>
            </a:extLst>
          </p:cNvPr>
          <p:cNvSpPr txBox="1"/>
          <p:nvPr/>
        </p:nvSpPr>
        <p:spPr>
          <a:xfrm>
            <a:off x="3809988" y="5940490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package.json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DFB03B-B1A3-9021-8DF0-AFC45990AB7F}"/>
              </a:ext>
            </a:extLst>
          </p:cNvPr>
          <p:cNvSpPr txBox="1"/>
          <p:nvPr/>
        </p:nvSpPr>
        <p:spPr>
          <a:xfrm>
            <a:off x="7550870" y="2884661"/>
            <a:ext cx="19110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Autres fichiers :</a:t>
            </a:r>
          </a:p>
          <a:p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env.example</a:t>
            </a:r>
            <a:endParaRPr lang="fr-FR" dirty="0"/>
          </a:p>
          <a:p>
            <a:r>
              <a:rPr lang="fr-FR" dirty="0"/>
              <a:t>.</a:t>
            </a:r>
            <a:r>
              <a:rPr lang="fr-FR" dirty="0" err="1"/>
              <a:t>gitignore</a:t>
            </a:r>
            <a:endParaRPr lang="fr-FR" dirty="0"/>
          </a:p>
          <a:p>
            <a:r>
              <a:rPr lang="fr-FR" dirty="0"/>
              <a:t>package-</a:t>
            </a:r>
            <a:r>
              <a:rPr lang="fr-FR" dirty="0" err="1"/>
              <a:t>lock.json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634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Fusion de code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25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42DC9DC-2225-2703-B3EB-E576DE57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40" y="1383116"/>
            <a:ext cx="11091672" cy="531174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50A37F9-A137-4898-0118-453EBA6F7BF1}"/>
              </a:ext>
            </a:extLst>
          </p:cNvPr>
          <p:cNvSpPr txBox="1"/>
          <p:nvPr/>
        </p:nvSpPr>
        <p:spPr>
          <a:xfrm>
            <a:off x="4481261" y="970460"/>
            <a:ext cx="321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d’une page d’accueil :</a:t>
            </a:r>
          </a:p>
        </p:txBody>
      </p:sp>
    </p:spTree>
    <p:extLst>
      <p:ext uri="{BB962C8B-B14F-4D97-AF65-F5344CB8AC3E}">
        <p14:creationId xmlns:p14="http://schemas.microsoft.com/office/powerpoint/2010/main" val="393265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10s)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Personas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5"/>
            <a:chOff x="924443" y="2463376"/>
            <a:chExt cx="7010050" cy="1820179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3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000" lvl="1" indent="0">
              <a:buClr>
                <a:schemeClr val="tx1"/>
              </a:buClr>
              <a:buNone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E3106-911B-27C6-0453-657EECB438D7}"/>
              </a:ext>
            </a:extLst>
          </p:cNvPr>
          <p:cNvSpPr txBox="1">
            <a:spLocks/>
          </p:cNvSpPr>
          <p:nvPr/>
        </p:nvSpPr>
        <p:spPr>
          <a:xfrm>
            <a:off x="7614485" y="3239093"/>
            <a:ext cx="3653072" cy="12576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Logo : (en cours de création)</a:t>
            </a: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F0FBA64-0EE3-98F4-E133-D4A28F07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76" y="3664811"/>
            <a:ext cx="2742490" cy="2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" y="2054168"/>
            <a:ext cx="10232136" cy="34153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Technologies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DD3E2E-86EF-6277-6D29-2961F2B8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4214"/>
            <a:ext cx="2295524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0545E1-29D8-6F13-D9EB-E524C6CD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813" y="3224214"/>
            <a:ext cx="1627590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879D7A-B549-8922-F46D-9808EB08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86" y="3700468"/>
            <a:ext cx="1819270" cy="18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E3020A-2214-11A8-B5AF-BED6D9560CBE}"/>
              </a:ext>
            </a:extLst>
          </p:cNvPr>
          <p:cNvSpPr txBox="1"/>
          <p:nvPr/>
        </p:nvSpPr>
        <p:spPr>
          <a:xfrm>
            <a:off x="8994890" y="205939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Back-End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C09FB2-4D4C-A2A8-1391-064901FE4B3C}"/>
              </a:ext>
            </a:extLst>
          </p:cNvPr>
          <p:cNvSpPr txBox="1"/>
          <p:nvPr/>
        </p:nvSpPr>
        <p:spPr>
          <a:xfrm>
            <a:off x="2270241" y="2222423"/>
            <a:ext cx="132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Front-End :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D3CE43A-4FAD-86E1-9335-639F6397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129" y="2664144"/>
            <a:ext cx="2806612" cy="14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roduction à ExpressJS [ 6 Ressources pédagogiques] - Geekflare">
            <a:extLst>
              <a:ext uri="{FF2B5EF4-FFF2-40B4-BE49-F238E27FC236}">
                <a16:creationId xmlns:a16="http://schemas.microsoft.com/office/drawing/2014/main" id="{A1EC28C8-7518-AEC1-D111-4CF855313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"/>
          <a:stretch/>
        </p:blipFill>
        <p:spPr bwMode="auto">
          <a:xfrm>
            <a:off x="7789111" y="4351986"/>
            <a:ext cx="3676649" cy="11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28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A2FF87C-C9D8-D6EC-3AB1-F515CF6BD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5" y="1544090"/>
            <a:ext cx="5948901" cy="526503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89F2277-67AB-E82A-F647-D1F51D8DB597}"/>
              </a:ext>
            </a:extLst>
          </p:cNvPr>
          <p:cNvSpPr txBox="1"/>
          <p:nvPr/>
        </p:nvSpPr>
        <p:spPr>
          <a:xfrm>
            <a:off x="1342420" y="3965779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Accueil 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972D5AB-0F30-4378-C000-25D384076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4" y="1531400"/>
            <a:ext cx="5948901" cy="53266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DE02100D-82A1-5927-42BD-8DD5C7BA32E8}"/>
              </a:ext>
            </a:extLst>
          </p:cNvPr>
          <p:cNvSpPr txBox="1"/>
          <p:nvPr/>
        </p:nvSpPr>
        <p:spPr>
          <a:xfrm>
            <a:off x="1342419" y="3968647"/>
            <a:ext cx="19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 :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E7F1E21C-B86B-66BF-0C90-53126913F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4" y="1544090"/>
            <a:ext cx="5948901" cy="529119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7115056-ABAD-1B50-F0C1-26348A4F1F73}"/>
              </a:ext>
            </a:extLst>
          </p:cNvPr>
          <p:cNvSpPr txBox="1"/>
          <p:nvPr/>
        </p:nvSpPr>
        <p:spPr>
          <a:xfrm>
            <a:off x="1453783" y="396291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Question :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5D775F3-CC32-E917-8148-C87319CFE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3" y="1531400"/>
            <a:ext cx="5942522" cy="525289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3D5C3E3-4791-8DFB-133D-5D320C2AE44C}"/>
              </a:ext>
            </a:extLst>
          </p:cNvPr>
          <p:cNvSpPr txBox="1"/>
          <p:nvPr/>
        </p:nvSpPr>
        <p:spPr>
          <a:xfrm>
            <a:off x="1567595" y="396004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Dessin :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ABDF6B5D-1A72-A2A8-A8EB-500F77188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03" y="1544090"/>
            <a:ext cx="5942522" cy="530845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EEEBAC9-97C5-E678-A03C-FC8D594DCA4B}"/>
              </a:ext>
            </a:extLst>
          </p:cNvPr>
          <p:cNvSpPr txBox="1"/>
          <p:nvPr/>
        </p:nvSpPr>
        <p:spPr>
          <a:xfrm>
            <a:off x="1444164" y="395717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Compte :</a:t>
            </a:r>
          </a:p>
        </p:txBody>
      </p: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6" grpId="1"/>
      <p:bldP spid="39" grpId="0"/>
      <p:bldP spid="39" grpId="1"/>
      <p:bldP spid="42" grpId="0"/>
      <p:bldP spid="42" grpId="1"/>
      <p:bldP spid="4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1434</TotalTime>
  <Words>370</Words>
  <Application>Microsoft Office PowerPoint</Application>
  <PresentationFormat>Grand écran</PresentationFormat>
  <Paragraphs>120</Paragraphs>
  <Slides>25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Cahier des charges - Technologies</vt:lpstr>
      <vt:lpstr>Maquettage - Zoning</vt:lpstr>
      <vt:lpstr>Maquettage  - Wireframe</vt:lpstr>
      <vt:lpstr>Maquettage - Mockup</vt:lpstr>
      <vt:lpstr>UML</vt:lpstr>
      <vt:lpstr>MCD/MLD</vt:lpstr>
      <vt:lpstr>SQL</vt:lpstr>
      <vt:lpstr>Front-End HTML</vt:lpstr>
      <vt:lpstr>Front-End CSS</vt:lpstr>
      <vt:lpstr>Front-End JavaScript</vt:lpstr>
      <vt:lpstr>Front-End JavaScript</vt:lpstr>
      <vt:lpstr>Front-End JavaScript</vt:lpstr>
      <vt:lpstr>Front-End JavaScript</vt:lpstr>
      <vt:lpstr>Front-End JavaScript</vt:lpstr>
      <vt:lpstr>Front-End JavaScript</vt:lpstr>
      <vt:lpstr>Back-End JavaScript</vt:lpstr>
      <vt:lpstr>Back-End Autres fichiers</vt:lpstr>
      <vt:lpstr>Fusion de code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102</cp:revision>
  <dcterms:created xsi:type="dcterms:W3CDTF">2023-08-28T16:20:29Z</dcterms:created>
  <dcterms:modified xsi:type="dcterms:W3CDTF">2023-11-09T15:09:14Z</dcterms:modified>
</cp:coreProperties>
</file>